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5832648" cy="576063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Выбери правильный ответ на вопрос.</a:t>
            </a:r>
            <a:endParaRPr lang="ru-RU" sz="28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5072608" cy="55091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В каком селе родилась Н. </a:t>
            </a:r>
            <a:r>
              <a:rPr lang="ru-RU" sz="2400" dirty="0" err="1" smtClean="0">
                <a:solidFill>
                  <a:schemeClr val="tx1"/>
                </a:solidFill>
              </a:rPr>
              <a:t>Плевицкая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1" name="Подзаголовок 9"/>
          <p:cNvSpPr txBox="1">
            <a:spLocks/>
          </p:cNvSpPr>
          <p:nvPr/>
        </p:nvSpPr>
        <p:spPr>
          <a:xfrm>
            <a:off x="395536" y="3140968"/>
            <a:ext cx="5832648" cy="5509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Какое прозвище было у певицы в детстве?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одзаголовок 9"/>
          <p:cNvSpPr txBox="1">
            <a:spLocks/>
          </p:cNvSpPr>
          <p:nvPr/>
        </p:nvSpPr>
        <p:spPr>
          <a:xfrm>
            <a:off x="395536" y="4653136"/>
            <a:ext cx="5072608" cy="5509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Песни каких жанров исполняла Дёжка?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>
            <a:off x="395536" y="1988840"/>
            <a:ext cx="1656184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Винниково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одзаголовок 9"/>
          <p:cNvSpPr txBox="1">
            <a:spLocks/>
          </p:cNvSpPr>
          <p:nvPr/>
        </p:nvSpPr>
        <p:spPr>
          <a:xfrm>
            <a:off x="2339752" y="1988840"/>
            <a:ext cx="1656184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Старково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одзаголовок 9"/>
          <p:cNvSpPr txBox="1">
            <a:spLocks/>
          </p:cNvSpPr>
          <p:nvPr/>
        </p:nvSpPr>
        <p:spPr>
          <a:xfrm>
            <a:off x="4283968" y="1988840"/>
            <a:ext cx="1656184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Беседино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Рисунок 15" descr="1676524321_catherineasquithgallery-com-p-znachki-na-zelenom-fone-191.png"/>
          <p:cNvPicPr>
            <a:picLocks noChangeAspect="1"/>
          </p:cNvPicPr>
          <p:nvPr/>
        </p:nvPicPr>
        <p:blipFill>
          <a:blip r:embed="rId4" cstate="print"/>
          <a:srcRect t="21239" r="10620"/>
          <a:stretch>
            <a:fillRect/>
          </a:stretch>
        </p:blipFill>
        <p:spPr>
          <a:xfrm flipH="1">
            <a:off x="755576" y="2420888"/>
            <a:ext cx="606051" cy="534043"/>
          </a:xfrm>
          <a:prstGeom prst="rect">
            <a:avLst/>
          </a:prstGeom>
        </p:spPr>
      </p:pic>
      <p:pic>
        <p:nvPicPr>
          <p:cNvPr id="17" name="Рисунок 16" descr="Flag_of_the_Kingdom_of_Kongo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771800" y="2564904"/>
            <a:ext cx="432048" cy="288088"/>
          </a:xfrm>
          <a:prstGeom prst="rect">
            <a:avLst/>
          </a:prstGeom>
        </p:spPr>
      </p:pic>
      <p:pic>
        <p:nvPicPr>
          <p:cNvPr id="18" name="Рисунок 17" descr="Flag_of_the_Kingdom_of_Kongo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716016" y="2564904"/>
            <a:ext cx="432048" cy="288088"/>
          </a:xfrm>
          <a:prstGeom prst="rect">
            <a:avLst/>
          </a:prstGeom>
        </p:spPr>
      </p:pic>
      <p:sp>
        <p:nvSpPr>
          <p:cNvPr id="19" name="Подзаголовок 9"/>
          <p:cNvSpPr txBox="1">
            <a:spLocks/>
          </p:cNvSpPr>
          <p:nvPr/>
        </p:nvSpPr>
        <p:spPr>
          <a:xfrm>
            <a:off x="1403648" y="3933056"/>
            <a:ext cx="2376264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44" y="357301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Надюшка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483768" y="357301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Дёжка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211960" y="357301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Певунья 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7544" y="515719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Романсы </a:t>
            </a:r>
            <a:endParaRPr lang="ru-RU" sz="2400" dirty="0"/>
          </a:p>
        </p:txBody>
      </p:sp>
      <p:pic>
        <p:nvPicPr>
          <p:cNvPr id="26" name="Рисунок 25" descr="1676524321_catherineasquithgallery-com-p-znachki-na-zelenom-fone-19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1800" y="4077072"/>
            <a:ext cx="432048" cy="430659"/>
          </a:xfrm>
          <a:prstGeom prst="rect">
            <a:avLst/>
          </a:prstGeom>
        </p:spPr>
      </p:pic>
      <p:pic>
        <p:nvPicPr>
          <p:cNvPr id="27" name="Рисунок 26" descr="Flag_of_the_Kingdom_of_Kongo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99592" y="4077072"/>
            <a:ext cx="477319" cy="318275"/>
          </a:xfrm>
          <a:prstGeom prst="rect">
            <a:avLst/>
          </a:prstGeom>
        </p:spPr>
      </p:pic>
      <p:pic>
        <p:nvPicPr>
          <p:cNvPr id="28" name="Рисунок 27" descr="Flag_of_the_Kingdom_of_Kongo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4077072"/>
            <a:ext cx="477319" cy="318275"/>
          </a:xfrm>
          <a:prstGeom prst="rect">
            <a:avLst/>
          </a:prstGeom>
        </p:spPr>
      </p:pic>
      <p:pic>
        <p:nvPicPr>
          <p:cNvPr id="29" name="Рисунок 28" descr="Flag_of_the_Kingdom_of_Kongo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5733256"/>
            <a:ext cx="477319" cy="31827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195736" y="515719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Эстрадные 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427984" y="515719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Народные </a:t>
            </a:r>
            <a:endParaRPr lang="ru-RU" sz="2400" dirty="0"/>
          </a:p>
        </p:txBody>
      </p:sp>
      <p:pic>
        <p:nvPicPr>
          <p:cNvPr id="33" name="Рисунок 32" descr="1676524321_catherineasquithgallery-com-p-znachki-na-zelenom-fone-19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84" y="5589240"/>
            <a:ext cx="432048" cy="430659"/>
          </a:xfrm>
          <a:prstGeom prst="rect">
            <a:avLst/>
          </a:prstGeom>
        </p:spPr>
      </p:pic>
      <p:pic>
        <p:nvPicPr>
          <p:cNvPr id="34" name="Рисунок 33" descr="1676524321_catherineasquithgallery-com-p-znachki-na-zelenom-fone-19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32040" y="5589240"/>
            <a:ext cx="415725" cy="4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758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2" grpId="0"/>
      <p:bldP spid="13" grpId="0"/>
      <p:bldP spid="14" grpId="0"/>
      <p:bldP spid="15" grpId="0"/>
      <p:bldP spid="22" grpId="0"/>
      <p:bldP spid="23" grpId="0"/>
      <p:bldP spid="24" grpId="0"/>
      <p:bldP spid="25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39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Выбери правильный ответ на вопрос.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Пользователь Windows</cp:lastModifiedBy>
  <cp:revision>12</cp:revision>
  <dcterms:created xsi:type="dcterms:W3CDTF">2023-04-10T08:53:20Z</dcterms:created>
  <dcterms:modified xsi:type="dcterms:W3CDTF">2023-05-13T05:41:33Z</dcterms:modified>
</cp:coreProperties>
</file>