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110" d="100"/>
          <a:sy n="110" d="100"/>
        </p:scale>
        <p:origin x="-108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33412-0622-4EE5-A57E-48D9CCDE5E25}" type="datetimeFigureOut">
              <a:rPr lang="ru-RU" smtClean="0"/>
              <a:pPr/>
              <a:t>13.05.2023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7B673-479B-42FB-9622-4849509D36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458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7872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1096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42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740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2886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866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8582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9337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2297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4608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1840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80312" y="548679"/>
            <a:ext cx="1296144" cy="668537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467544" y="61401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Электронный учебно-методический</a:t>
            </a:r>
            <a: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комплекс «Я - курянин»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42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5832648" cy="576063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Выбери правильный ответ на вопрос.</a:t>
            </a:r>
            <a:endParaRPr lang="ru-RU" sz="2800" dirty="0"/>
          </a:p>
        </p:txBody>
      </p:sp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395536" y="1340768"/>
            <a:ext cx="5072608" cy="550912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В каком селе родилась Н. </a:t>
            </a:r>
            <a:r>
              <a:rPr lang="ru-RU" sz="2400" dirty="0" err="1" smtClean="0">
                <a:solidFill>
                  <a:schemeClr val="tx1"/>
                </a:solidFill>
              </a:rPr>
              <a:t>Плевицкая</a:t>
            </a:r>
            <a:r>
              <a:rPr lang="ru-RU" sz="2400" dirty="0" smtClean="0">
                <a:solidFill>
                  <a:schemeClr val="tx1"/>
                </a:solidFill>
              </a:rPr>
              <a:t>?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11" name="Подзаголовок 9"/>
          <p:cNvSpPr txBox="1">
            <a:spLocks/>
          </p:cNvSpPr>
          <p:nvPr/>
        </p:nvSpPr>
        <p:spPr>
          <a:xfrm>
            <a:off x="395536" y="3140968"/>
            <a:ext cx="5832648" cy="5509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Какое прозвище было у певицы в детстве?</a:t>
            </a: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Подзаголовок 9"/>
          <p:cNvSpPr txBox="1">
            <a:spLocks/>
          </p:cNvSpPr>
          <p:nvPr/>
        </p:nvSpPr>
        <p:spPr>
          <a:xfrm>
            <a:off x="395536" y="4653136"/>
            <a:ext cx="5072608" cy="5509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Песни каких жанров исполняла Дёжка?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одзаголовок 9"/>
          <p:cNvSpPr txBox="1">
            <a:spLocks/>
          </p:cNvSpPr>
          <p:nvPr/>
        </p:nvSpPr>
        <p:spPr>
          <a:xfrm>
            <a:off x="395536" y="1988840"/>
            <a:ext cx="1656184" cy="550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Винниково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Подзаголовок 9"/>
          <p:cNvSpPr txBox="1">
            <a:spLocks/>
          </p:cNvSpPr>
          <p:nvPr/>
        </p:nvSpPr>
        <p:spPr>
          <a:xfrm>
            <a:off x="2339752" y="1988840"/>
            <a:ext cx="1656184" cy="550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Старково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Подзаголовок 9"/>
          <p:cNvSpPr txBox="1">
            <a:spLocks/>
          </p:cNvSpPr>
          <p:nvPr/>
        </p:nvSpPr>
        <p:spPr>
          <a:xfrm>
            <a:off x="4283968" y="1988840"/>
            <a:ext cx="1656184" cy="550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Беседино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6" name="Рисунок 15" descr="1676524321_catherineasquithgallery-com-p-znachki-na-zelenom-fone-191.png"/>
          <p:cNvPicPr>
            <a:picLocks noChangeAspect="1"/>
          </p:cNvPicPr>
          <p:nvPr/>
        </p:nvPicPr>
        <p:blipFill>
          <a:blip r:embed="rId4" cstate="print"/>
          <a:srcRect t="21239" r="10620"/>
          <a:stretch>
            <a:fillRect/>
          </a:stretch>
        </p:blipFill>
        <p:spPr>
          <a:xfrm flipH="1">
            <a:off x="755576" y="2420888"/>
            <a:ext cx="606051" cy="534043"/>
          </a:xfrm>
          <a:prstGeom prst="rect">
            <a:avLst/>
          </a:prstGeom>
        </p:spPr>
      </p:pic>
      <p:pic>
        <p:nvPicPr>
          <p:cNvPr id="17" name="Рисунок 16" descr="Flag_of_the_Kingdom_of_Kongo.svg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2771800" y="2564904"/>
            <a:ext cx="432048" cy="288088"/>
          </a:xfrm>
          <a:prstGeom prst="rect">
            <a:avLst/>
          </a:prstGeom>
        </p:spPr>
      </p:pic>
      <p:pic>
        <p:nvPicPr>
          <p:cNvPr id="18" name="Рисунок 17" descr="Flag_of_the_Kingdom_of_Kongo.svg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4716016" y="2564904"/>
            <a:ext cx="432048" cy="288088"/>
          </a:xfrm>
          <a:prstGeom prst="rect">
            <a:avLst/>
          </a:prstGeom>
        </p:spPr>
      </p:pic>
      <p:sp>
        <p:nvSpPr>
          <p:cNvPr id="19" name="Подзаголовок 9"/>
          <p:cNvSpPr txBox="1">
            <a:spLocks/>
          </p:cNvSpPr>
          <p:nvPr/>
        </p:nvSpPr>
        <p:spPr>
          <a:xfrm>
            <a:off x="1403648" y="3933056"/>
            <a:ext cx="2376264" cy="550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7544" y="357301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err="1" smtClean="0"/>
              <a:t>Надюшка</a:t>
            </a:r>
            <a:endParaRPr lang="ru-RU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2483768" y="3573016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Дёжка</a:t>
            </a:r>
            <a:endParaRPr lang="ru-RU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4211960" y="3573016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Певунья </a:t>
            </a:r>
            <a:endParaRPr lang="ru-R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467544" y="5157192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Романсы </a:t>
            </a:r>
            <a:endParaRPr lang="ru-RU" sz="2400" dirty="0"/>
          </a:p>
        </p:txBody>
      </p:sp>
      <p:pic>
        <p:nvPicPr>
          <p:cNvPr id="26" name="Рисунок 25" descr="1676524321_catherineasquithgallery-com-p-znachki-na-zelenom-fone-19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771800" y="4077072"/>
            <a:ext cx="432048" cy="430659"/>
          </a:xfrm>
          <a:prstGeom prst="rect">
            <a:avLst/>
          </a:prstGeom>
        </p:spPr>
      </p:pic>
      <p:pic>
        <p:nvPicPr>
          <p:cNvPr id="27" name="Рисунок 26" descr="Flag_of_the_Kingdom_of_Kongo.svg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99592" y="4077072"/>
            <a:ext cx="477319" cy="318275"/>
          </a:xfrm>
          <a:prstGeom prst="rect">
            <a:avLst/>
          </a:prstGeom>
        </p:spPr>
      </p:pic>
      <p:pic>
        <p:nvPicPr>
          <p:cNvPr id="28" name="Рисунок 27" descr="Flag_of_the_Kingdom_of_Kongo.svg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572000" y="4077072"/>
            <a:ext cx="477319" cy="318275"/>
          </a:xfrm>
          <a:prstGeom prst="rect">
            <a:avLst/>
          </a:prstGeom>
        </p:spPr>
      </p:pic>
      <p:pic>
        <p:nvPicPr>
          <p:cNvPr id="29" name="Рисунок 28" descr="Flag_of_the_Kingdom_of_Kongo.svg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771800" y="5733256"/>
            <a:ext cx="477319" cy="31827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2195736" y="5157192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Эстрадные </a:t>
            </a:r>
            <a:endParaRPr lang="ru-RU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4427984" y="5157192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Народные </a:t>
            </a:r>
            <a:endParaRPr lang="ru-RU" sz="2400" dirty="0"/>
          </a:p>
        </p:txBody>
      </p:sp>
      <p:pic>
        <p:nvPicPr>
          <p:cNvPr id="33" name="Рисунок 32" descr="1676524321_catherineasquithgallery-com-p-znachki-na-zelenom-fone-19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27584" y="5589240"/>
            <a:ext cx="432048" cy="430659"/>
          </a:xfrm>
          <a:prstGeom prst="rect">
            <a:avLst/>
          </a:prstGeom>
        </p:spPr>
      </p:pic>
      <p:pic>
        <p:nvPicPr>
          <p:cNvPr id="34" name="Рисунок 33" descr="1676524321_catherineasquithgallery-com-p-znachki-na-zelenom-fone-191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932040" y="5589240"/>
            <a:ext cx="415725" cy="41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27584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10" grpId="0" build="p"/>
      <p:bldP spid="11" grpId="0"/>
      <p:bldP spid="12" grpId="0"/>
      <p:bldP spid="13" grpId="0"/>
      <p:bldP spid="14" grpId="0"/>
      <p:bldP spid="15" grpId="0"/>
      <p:bldP spid="22" grpId="0"/>
      <p:bldP spid="23" grpId="0"/>
      <p:bldP spid="24" grpId="0"/>
      <p:bldP spid="25" grpId="0"/>
      <p:bldP spid="31" grpId="0"/>
      <p:bldP spid="3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39</Words>
  <Application>Microsoft Office PowerPoint</Application>
  <PresentationFormat>Экран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Выбери правильный ответ на вопрос.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Глаголев</dc:creator>
  <cp:lastModifiedBy>Пользователь Windows</cp:lastModifiedBy>
  <cp:revision>12</cp:revision>
  <dcterms:created xsi:type="dcterms:W3CDTF">2023-04-10T08:53:20Z</dcterms:created>
  <dcterms:modified xsi:type="dcterms:W3CDTF">2023-05-13T05:41:33Z</dcterms:modified>
</cp:coreProperties>
</file>