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-18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7872469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109676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424799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740642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2886164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866681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58260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9337577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2297376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4608231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1840434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heel spokes="1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6046440" cy="7200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Раздели названия улиц на </a:t>
            </a:r>
            <a:r>
              <a:rPr lang="ru-RU" sz="3200" dirty="0" smtClean="0"/>
              <a:t>5 групп, чтобы в каждой группе были близкие по значению.</a:t>
            </a:r>
            <a:endParaRPr lang="ru-RU" sz="32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2160240" cy="3600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Московская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Черняховского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</a:rPr>
              <a:t>Сыромятникова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Сумская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</a:rPr>
              <a:t>Перекальского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Садовая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Казацкая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Луговая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Кожевенная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Стрелецкая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1628800"/>
            <a:ext cx="23042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70C0"/>
                </a:solidFill>
              </a:rPr>
              <a:t>Московская</a:t>
            </a:r>
          </a:p>
          <a:p>
            <a:pPr algn="just"/>
            <a:r>
              <a:rPr lang="ru-RU" sz="2200" dirty="0" smtClean="0">
                <a:solidFill>
                  <a:srgbClr val="0070C0"/>
                </a:solidFill>
              </a:rPr>
              <a:t>Сумская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427984" y="2276872"/>
            <a:ext cx="2664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FF0000"/>
                </a:solidFill>
              </a:rPr>
              <a:t>Черняховского</a:t>
            </a:r>
          </a:p>
          <a:p>
            <a:pPr algn="just"/>
            <a:r>
              <a:rPr lang="ru-RU" sz="2200" dirty="0" err="1" smtClean="0">
                <a:solidFill>
                  <a:srgbClr val="FF0000"/>
                </a:solidFill>
              </a:rPr>
              <a:t>Перекальского</a:t>
            </a:r>
            <a:endParaRPr lang="ru-RU" sz="2200" dirty="0" smtClean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99992" y="2996952"/>
            <a:ext cx="2664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err="1" smtClean="0">
                <a:solidFill>
                  <a:srgbClr val="00B050"/>
                </a:solidFill>
              </a:rPr>
              <a:t>Сыромятникова</a:t>
            </a:r>
            <a:endParaRPr lang="ru-RU" sz="2200" dirty="0" smtClean="0">
              <a:solidFill>
                <a:srgbClr val="00B050"/>
              </a:solidFill>
            </a:endParaRPr>
          </a:p>
          <a:p>
            <a:pPr algn="just"/>
            <a:r>
              <a:rPr lang="ru-RU" sz="2200" dirty="0" smtClean="0">
                <a:solidFill>
                  <a:srgbClr val="00B050"/>
                </a:solidFill>
              </a:rPr>
              <a:t>Кожевенная</a:t>
            </a:r>
            <a:endParaRPr lang="ru-RU" sz="2200" dirty="0">
              <a:solidFill>
                <a:srgbClr val="00B05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99992" y="3717032"/>
            <a:ext cx="22322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C00000"/>
                </a:solidFill>
              </a:rPr>
              <a:t>Садовая</a:t>
            </a:r>
          </a:p>
          <a:p>
            <a:pPr algn="just"/>
            <a:r>
              <a:rPr lang="ru-RU" sz="2200" dirty="0" smtClean="0">
                <a:solidFill>
                  <a:srgbClr val="C00000"/>
                </a:solidFill>
              </a:rPr>
              <a:t>Луговая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4365104"/>
            <a:ext cx="30963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002060"/>
                </a:solidFill>
              </a:rPr>
              <a:t>Казацкая</a:t>
            </a:r>
          </a:p>
          <a:p>
            <a:pPr algn="just"/>
            <a:r>
              <a:rPr lang="ru-RU" sz="2200" dirty="0" smtClean="0">
                <a:solidFill>
                  <a:srgbClr val="002060"/>
                </a:solidFill>
              </a:rPr>
              <a:t>Стрелецкая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1546402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  <p:bldP spid="11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37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Раздели названия улиц на 5 групп, чтобы в каждой группе были близкие по значению.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12</cp:revision>
  <dcterms:created xsi:type="dcterms:W3CDTF">2023-04-10T08:53:20Z</dcterms:created>
  <dcterms:modified xsi:type="dcterms:W3CDTF">2023-04-30T08:42:24Z</dcterms:modified>
</cp:coreProperties>
</file>