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04" d="100"/>
          <a:sy n="104" d="100"/>
        </p:scale>
        <p:origin x="-18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C33412-0622-4EE5-A57E-48D9CCDE5E25}" type="datetimeFigureOut">
              <a:rPr lang="ru-RU" smtClean="0"/>
              <a:pPr/>
              <a:t>30.04.2023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B7B673-479B-42FB-9622-4849509D36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24584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27872469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31096766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64247996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7740642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22886164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866681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78582606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289337577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92297376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64608231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11840434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779096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277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22B840-53D3-43A5-B615-FA12529303C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48679"/>
            <a:ext cx="1296144" cy="668537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467544" y="614011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Электронный учебно-методический</a:t>
            </a:r>
            <a: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ru-RU" sz="900" kern="1200" dirty="0" smtClean="0">
                <a:solidFill>
                  <a:schemeClr val="bg1">
                    <a:lumMod val="65000"/>
                  </a:schemeClr>
                </a:solidFill>
                <a:effectLst/>
                <a:latin typeface="+mn-lt"/>
                <a:ea typeface="+mn-ea"/>
                <a:cs typeface="+mn-cs"/>
              </a:rPr>
              <a:t>комплекс «Я - курянин»</a:t>
            </a:r>
            <a:endParaRPr lang="ru-RU" sz="9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0427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wheel spokes="1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6046440" cy="720080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>Раздели названия улиц на </a:t>
            </a:r>
            <a:r>
              <a:rPr lang="ru-RU" sz="3200" dirty="0" smtClean="0"/>
              <a:t>5 групп, чтобы в каждой группе были близкие по значению.</a:t>
            </a:r>
            <a:endParaRPr lang="ru-RU" sz="3200" dirty="0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827584" y="1772816"/>
            <a:ext cx="2160240" cy="3600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</a:rPr>
              <a:t>Московская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Черняховского</a:t>
            </a:r>
          </a:p>
          <a:p>
            <a:pPr algn="just"/>
            <a:r>
              <a:rPr lang="ru-RU" dirty="0" err="1" smtClean="0">
                <a:solidFill>
                  <a:schemeClr val="tx1"/>
                </a:solidFill>
              </a:rPr>
              <a:t>Сыромятникова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Сумская</a:t>
            </a:r>
          </a:p>
          <a:p>
            <a:pPr algn="just"/>
            <a:r>
              <a:rPr lang="ru-RU" dirty="0" err="1" smtClean="0">
                <a:solidFill>
                  <a:schemeClr val="tx1"/>
                </a:solidFill>
              </a:rPr>
              <a:t>Перекальского</a:t>
            </a:r>
            <a:endParaRPr lang="ru-RU" dirty="0" smtClean="0">
              <a:solidFill>
                <a:schemeClr val="tx1"/>
              </a:solidFill>
            </a:endParaRP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Садовая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Казацкая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Луговая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Кожевенная</a:t>
            </a:r>
          </a:p>
          <a:p>
            <a:pPr algn="just"/>
            <a:r>
              <a:rPr lang="ru-RU" dirty="0" smtClean="0">
                <a:solidFill>
                  <a:schemeClr val="tx1"/>
                </a:solidFill>
              </a:rPr>
              <a:t>Стрелецкая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22B840-53D3-43A5-B615-FA12529303C1}" type="slidenum">
              <a:rPr lang="ru-RU" smtClean="0"/>
              <a:pPr/>
              <a:t>1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427984" y="1628800"/>
            <a:ext cx="230425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>
                <a:solidFill>
                  <a:srgbClr val="0070C0"/>
                </a:solidFill>
              </a:rPr>
              <a:t>Московская</a:t>
            </a:r>
          </a:p>
          <a:p>
            <a:pPr algn="just"/>
            <a:r>
              <a:rPr lang="ru-RU" sz="2200" dirty="0" smtClean="0">
                <a:solidFill>
                  <a:srgbClr val="0070C0"/>
                </a:solidFill>
              </a:rPr>
              <a:t>Сумская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427984" y="2276872"/>
            <a:ext cx="26642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solidFill>
                  <a:srgbClr val="FF0000"/>
                </a:solidFill>
              </a:rPr>
              <a:t>Черняховского</a:t>
            </a:r>
          </a:p>
          <a:p>
            <a:pPr algn="just"/>
            <a:r>
              <a:rPr lang="ru-RU" sz="2200" dirty="0" err="1" smtClean="0">
                <a:solidFill>
                  <a:srgbClr val="FF0000"/>
                </a:solidFill>
              </a:rPr>
              <a:t>Перекальского</a:t>
            </a:r>
            <a:endParaRPr lang="ru-RU" sz="2200" dirty="0" smtClean="0">
              <a:solidFill>
                <a:srgbClr val="FF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499992" y="2996952"/>
            <a:ext cx="266429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err="1" smtClean="0">
                <a:solidFill>
                  <a:srgbClr val="00B050"/>
                </a:solidFill>
              </a:rPr>
              <a:t>Сыромятникова</a:t>
            </a:r>
            <a:endParaRPr lang="ru-RU" sz="2200" dirty="0" smtClean="0">
              <a:solidFill>
                <a:srgbClr val="00B050"/>
              </a:solidFill>
            </a:endParaRPr>
          </a:p>
          <a:p>
            <a:pPr algn="just"/>
            <a:r>
              <a:rPr lang="ru-RU" sz="2200" dirty="0" smtClean="0">
                <a:solidFill>
                  <a:srgbClr val="00B050"/>
                </a:solidFill>
              </a:rPr>
              <a:t>Кожевенная</a:t>
            </a:r>
            <a:endParaRPr lang="ru-RU" sz="2200" dirty="0">
              <a:solidFill>
                <a:srgbClr val="00B05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499992" y="3717032"/>
            <a:ext cx="223224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solidFill>
                  <a:srgbClr val="C00000"/>
                </a:solidFill>
              </a:rPr>
              <a:t>Садовая</a:t>
            </a:r>
          </a:p>
          <a:p>
            <a:pPr algn="just"/>
            <a:r>
              <a:rPr lang="ru-RU" sz="2200" dirty="0" smtClean="0">
                <a:solidFill>
                  <a:srgbClr val="C00000"/>
                </a:solidFill>
              </a:rPr>
              <a:t>Луговая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4572000" y="4365104"/>
            <a:ext cx="30963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200" dirty="0" smtClean="0">
                <a:solidFill>
                  <a:srgbClr val="002060"/>
                </a:solidFill>
              </a:rPr>
              <a:t>Казацкая</a:t>
            </a:r>
          </a:p>
          <a:p>
            <a:pPr algn="just"/>
            <a:r>
              <a:rPr lang="ru-RU" sz="2200" dirty="0" smtClean="0">
                <a:solidFill>
                  <a:srgbClr val="002060"/>
                </a:solidFill>
              </a:rPr>
              <a:t>Стрелецкая</a:t>
            </a:r>
            <a:endParaRPr lang="ru-RU" sz="2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1546402"/>
      </p:ext>
    </p:extLst>
  </p:cSld>
  <p:clrMapOvr>
    <a:masterClrMapping/>
  </p:clrMapOvr>
  <p:transition spd="med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 build="p"/>
      <p:bldP spid="11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37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Раздели названия улиц на 5 групп, чтобы в каждой группе были близкие по значению.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Дмитрий Глаголев</dc:creator>
  <cp:lastModifiedBy>Пользователь Windows</cp:lastModifiedBy>
  <cp:revision>12</cp:revision>
  <dcterms:created xsi:type="dcterms:W3CDTF">2023-04-10T08:53:20Z</dcterms:created>
  <dcterms:modified xsi:type="dcterms:W3CDTF">2023-04-30T08:42:24Z</dcterms:modified>
</cp:coreProperties>
</file>