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Достопримечательности</a:t>
            </a:r>
            <a:br>
              <a:rPr lang="ru-RU" dirty="0" smtClean="0"/>
            </a:br>
            <a:r>
              <a:rPr lang="ru-RU" dirty="0" err="1" smtClean="0"/>
              <a:t>Пристенского</a:t>
            </a:r>
            <a:r>
              <a:rPr lang="ru-RU" smtClean="0"/>
              <a:t>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7492" y="4293096"/>
            <a:ext cx="6154988" cy="2564904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«Луговская ООШ»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Пристенского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Историко-мемориальный музей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«КП Воронежского фронта»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23e1e4b3f124f4719a24de6e442a68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5092700" cy="32887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428868"/>
            <a:ext cx="4071934" cy="392909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	Историко-мемориальный музей «Командный Пункт Воронежского Фронта» был открыт в 1983 году в честь 40-летия Победы в Курской битве.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До 1991 года был общественным и назывался «Музей Боевой Славы». В 1992 году музею присвоено звание «Народный», а в 1994 году он получил статус «Государственный историко-мемориальный музей «Командный Пункт Воронежского Фронта».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С 2003 года он является филиалом Курского областного краеведческого музея</a:t>
            </a:r>
            <a:r>
              <a:rPr lang="ru-RU" sz="1800" dirty="0" smtClean="0"/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 преподобного Серафима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Саровского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п. Пристень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8_istochnik-serafima-sarovskogo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929190" cy="33880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857364"/>
            <a:ext cx="4214810" cy="50006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Весной 2007 года по инициативе главы Пристенского района Курской области было принято решение облагородить родник. Основную работу по расчистке территории от деревьев, устройству колодца и укладке прилегающей территории бутовым камнем, беседки для отдыха выполнило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Пристенское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ЖКХ». 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Торжественное открытие источника состоялось с крестным ходом 1 августа 2007 года. Ежегодно в День памяти Преподобного Серафима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источнику стекаются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пристенцы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жители района. Священник совершает ритуал освящения воды из родника.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320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комплекс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Русич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K2zw9C7Q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5065655" cy="32147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857364"/>
            <a:ext cx="4071934" cy="50006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Физкультурно-оздоровительный комплекс «Русич» в посёлке Пристень Курской области открыли 12 ноября 2019 года. В торжественной церемонии принял участие заместитель губернатора Курской области Александр Чуркин.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Комплекс построили в рамках Федеральной программы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Спорт – норма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жизни». Общая стоимость объекта составила почти 114 млн рублей, из которых около 20 млн рублей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средства федеральной казны, почти 88 млн рублей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бюджета области и почти 6 млн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рублей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муниципалитет.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Пристенский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 Пристень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8eebfb68810afd52468d057be28895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6865338" cy="4036819"/>
          </a:xfrm>
        </p:spPr>
      </p:pic>
      <p:pic>
        <p:nvPicPr>
          <p:cNvPr id="6" name="Содержимое 5" descr="pristensk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47184" y="1071546"/>
            <a:ext cx="2096816" cy="2223130"/>
          </a:xfrm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3607587" y="539354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8072462" cy="10115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Железнодорожный вокзал ст. Ржава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64Blg28M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857752" cy="3241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928934"/>
            <a:ext cx="4075936" cy="392906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Станция была открыта в 1869 году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	До 1898 года она называлась Марьино, а затем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Клейнмихелево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	в честь графа Петра Андреевича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Клейнмихеля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 котором началось массовое строительство железных дорог в Российской империи.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 1915 году в связи с Первой мировой войной станция была переименована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Ржаву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названию небольшой реки, исток которой находится примерно в 1,5 км от станции.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43900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Храм Покрова Пресвятой Богородицы в п. Пристень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risten-814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935028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71612"/>
            <a:ext cx="4214810" cy="52863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Каменный храм Покрова Пресвятой Богородицы в п. Пристень Курской области был построен в 1914 году на средства прихожан.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 1922 году после Октябрьской революции церковь была закрыта, и в ней размещался клуб. Затем там находились склад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железнодорожный вокзал, а в конце 50-х годов — кинотеатр «Мир».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Во время Великой Отечественной войны здание храма использовалось как железнодорожный вокзал, а после войны здесь был кинотеатр.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Вновь открытая церковь в 1990 году была освящена архиепископом Курским и Рыльским Германом в 2005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0115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Часовня в честь святых Жён-мироносиц в п. Пристень</a:t>
            </a:r>
            <a:endParaRPr lang="ru-RU" sz="3600" dirty="0"/>
          </a:p>
        </p:txBody>
      </p:sp>
      <p:pic>
        <p:nvPicPr>
          <p:cNvPr id="5" name="Содержимое 4" descr="2mG6GlbyuE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3929058" cy="50482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194560"/>
            <a:ext cx="4647440" cy="42348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Часовня в честь святых Жён-мироносиц в посёлке Пристень Курской области была освящена в 2013 году. Она посвящена подвигу женщин и подростков, построивших летом 1943 года за 32 дня вместо отведённых двух месяцев железнодорожную ветку «Старый Оскол — Ржава».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Более 800 человек, в основном женщины и подростки, работали в три смены и возвели 95 километров полотна. Потом по этому пути снабжали боеприпасами, танками и солдатами Прохоровку.</a:t>
            </a:r>
            <a:r>
              <a:rPr lang="ru-RU" sz="1800" dirty="0" smtClean="0"/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Аллея Славы в п. Пристень</a:t>
            </a:r>
            <a:endParaRPr lang="ru-RU" sz="3600" dirty="0"/>
          </a:p>
        </p:txBody>
      </p:sp>
      <p:pic>
        <p:nvPicPr>
          <p:cNvPr id="5" name="Содержимое 4" descr="ad9068a20e2efacdf94aca3e62a33e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14488"/>
            <a:ext cx="4953034" cy="37147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2571744"/>
            <a:ext cx="3790184" cy="36156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Аллея Славы в посёлке Пристень была открыта 23 августа 2019 года рядом с братской могилой советским воинам, погибшим на территории района в годы войны.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 стелах увековечены имена героев Советского Союза и Социалистического труда, кавалеров ордена Славы, а также земляков, погибших в локальных конфликтах.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Братская могила в п. Пристень</a:t>
            </a:r>
            <a:endParaRPr lang="ru-RU" sz="3600" dirty="0"/>
          </a:p>
        </p:txBody>
      </p:sp>
      <p:pic>
        <p:nvPicPr>
          <p:cNvPr id="5" name="Содержимое 4" descr="pristen-8123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643438" cy="34416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357562"/>
            <a:ext cx="4500562" cy="31194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Братская могила воинов Советской Армии, погибших в период Великой Отечественной войны, в посёлке Пристень Курской области связана с боевыми действиями по освобождению Пристенского района во время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Воронежско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-Харьковской стратегической наступательной операции в 1943 году.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Церковь Преображения Господня в с. Красниково</a:t>
            </a:r>
            <a:endParaRPr lang="ru-RU" sz="3600" dirty="0"/>
          </a:p>
        </p:txBody>
      </p:sp>
      <p:pic>
        <p:nvPicPr>
          <p:cNvPr id="5" name="Содержимое 4" descr="z-woCiYrqk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929190" cy="29832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3071810"/>
            <a:ext cx="3657600" cy="31194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Церковь Преображения Господня находится в селе Красниково Пристенского района Курской области.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Храм был открыт 11 сентября 2021 года. Он полностью построен из дерева и изготовлен из сибирских лиственницы и кедра.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Водяная мельница в с. Красниково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_j80aKJnZ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5092700" cy="33938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071678"/>
            <a:ext cx="4071934" cy="47863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Водяная мельница в селе Красниково Пристенского района Курской области — это единственная в Черноземье действующая водяная мельница, сохранившаяся в первозданном виде.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Первое упоминание о мельнице встречается на межевом плане Обоянского уезда 1780 года. Она стоит на реке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Нагольненский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Колодезь, которую местные жители называют речка Крюк или ручей Широкий.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1031</TotalTime>
  <Words>86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Достопримечательности Пристенского района</vt:lpstr>
      <vt:lpstr>Пристенский район п. Пристень</vt:lpstr>
      <vt:lpstr>Железнодорожный вокзал ст. Ржава</vt:lpstr>
      <vt:lpstr>Храм Покрова Пресвятой Богородицы в п. Пристень</vt:lpstr>
      <vt:lpstr>Часовня в честь святых Жён-мироносиц в п. Пристень</vt:lpstr>
      <vt:lpstr>Аллея Славы в п. Пристень</vt:lpstr>
      <vt:lpstr>Братская могила в п. Пристень</vt:lpstr>
      <vt:lpstr>Церковь Преображения Господня в с. Красниково</vt:lpstr>
      <vt:lpstr>Водяная мельница в с. Красниково</vt:lpstr>
      <vt:lpstr>Историко-мемориальный музей  «КП Воронежского фронта»</vt:lpstr>
      <vt:lpstr>Источник преподобного Серафима Саровского в п. Пристень</vt:lpstr>
      <vt:lpstr>Физкультурно-оздоровительный комплекс «Русич»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моей малой Родины</dc:title>
  <dc:creator>Molodeg</dc:creator>
  <cp:lastModifiedBy>Кафедра ДиНО</cp:lastModifiedBy>
  <cp:revision>36</cp:revision>
  <dcterms:created xsi:type="dcterms:W3CDTF">2025-01-27T06:23:12Z</dcterms:created>
  <dcterms:modified xsi:type="dcterms:W3CDTF">2025-05-12T10:48:55Z</dcterms:modified>
</cp:coreProperties>
</file>