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284984"/>
            <a:ext cx="7488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7.</a:t>
            </a:r>
          </a:p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Экономические </a:t>
            </a:r>
            <a:r>
              <a:rPr lang="ru-RU" sz="4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связи Курской </a:t>
            </a:r>
            <a:r>
              <a:rPr lang="ru-RU" sz="4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ru-RU" sz="4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Курская область – регион с активным развитием экспорта продукции АПК региона. Курская область занимает ключевые позиции по поставкам ряда продукции на мировой рынок среди других регионов России: свинины (2 место), продуктов глубокой переработки зерна (4 место), а также соевого масла и кондитерских изделий (5 место).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69931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839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3"/>
            <a:ext cx="5976664" cy="458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42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98754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093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Структура экспорта Курской области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55759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655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</a:rPr>
              <a:t>Структура </a:t>
            </a:r>
            <a:r>
              <a:rPr lang="ru-RU" sz="2800" dirty="0" smtClean="0">
                <a:solidFill>
                  <a:prstClr val="black"/>
                </a:solidFill>
              </a:rPr>
              <a:t>импорта </a:t>
            </a:r>
            <a:r>
              <a:rPr lang="ru-RU" sz="2800" dirty="0">
                <a:solidFill>
                  <a:prstClr val="black"/>
                </a:solidFill>
              </a:rPr>
              <a:t>Курской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68752" cy="44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461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328592" cy="574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2403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76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Структура экспорта Курской области</vt:lpstr>
      <vt:lpstr>Структура импорта Курской области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18</cp:revision>
  <dcterms:created xsi:type="dcterms:W3CDTF">2023-04-10T08:53:20Z</dcterms:created>
  <dcterms:modified xsi:type="dcterms:W3CDTF">2025-06-30T09:37:17Z</dcterms:modified>
</cp:coreProperties>
</file>