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7" r:id="rId2"/>
    <p:sldId id="259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284984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6. </a:t>
            </a:r>
            <a:r>
              <a:rPr lang="ru-RU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Инфраструктурный </a:t>
            </a:r>
            <a:r>
              <a:rPr lang="ru-RU" sz="4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комплекс Курской </a:t>
            </a:r>
            <a:r>
              <a:rPr lang="ru-RU" sz="4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4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Инфраструктурный комплекс — это совокупность различных объектов и систем, созданных для обеспечения функционирования и развития региона. Он включает в себя такие элементы, как транспортная система, жилищно-коммунальное хозяйство, энергетическая и </a:t>
            </a:r>
            <a:r>
              <a:rPr lang="ru-RU" sz="1400" b="1" dirty="0" err="1" smtClean="0">
                <a:latin typeface="+mj-lt"/>
              </a:rPr>
              <a:t>водоснабжающая</a:t>
            </a:r>
            <a:r>
              <a:rPr lang="ru-RU" sz="1400" b="1" dirty="0" smtClean="0">
                <a:latin typeface="+mj-lt"/>
              </a:rPr>
              <a:t> инфраструктура.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6840760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170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Курская АЭС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4" y="1600200"/>
            <a:ext cx="7514011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746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Карта инженерной инфраструктуры Курской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46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759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Газопроводы России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76664" cy="45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316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Газопровод Уренгой-Помары- Ужгород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2152"/>
            <a:ext cx="7620000" cy="351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051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Транспортно-инженерная инфраструктура Курской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89" y="1600200"/>
            <a:ext cx="5381822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38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Авто и железные дороги Курской 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503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Зоны обслуживания </a:t>
            </a:r>
            <a:r>
              <a:rPr lang="ru-RU" sz="2800" dirty="0" smtClean="0"/>
              <a:t>средних общеобразовательных школ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57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333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Медицинское обслуживание Курской области (количество врачей на тысячу жителей)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24736" cy="46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038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92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Курская АЭС</vt:lpstr>
      <vt:lpstr>Карта инженерной инфраструктуры Курской области</vt:lpstr>
      <vt:lpstr>Газопроводы России</vt:lpstr>
      <vt:lpstr>Газопровод Уренгой-Помары- Ужгород</vt:lpstr>
      <vt:lpstr>Транспортно-инженерная инфраструктура Курской области</vt:lpstr>
      <vt:lpstr>Авто и железные дороги Курской области</vt:lpstr>
      <vt:lpstr>Зоны обслуживания средних общеобразовательных школ </vt:lpstr>
      <vt:lpstr>Медицинское обслуживание Курской области (количество врачей на тысячу жителей)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19</cp:revision>
  <dcterms:created xsi:type="dcterms:W3CDTF">2023-04-10T08:53:20Z</dcterms:created>
  <dcterms:modified xsi:type="dcterms:W3CDTF">2025-06-30T09:10:43Z</dcterms:modified>
</cp:coreProperties>
</file>