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5699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ru-RU" sz="40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 – 5. </a:t>
            </a: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Агропромышленный </a:t>
            </a:r>
            <a:r>
              <a:rPr lang="ru-RU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комплекс Курской </a:t>
            </a: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sz="4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3803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Агропромышленный комплекс относится к важнейшей составной части хозяйства Курской области. Агропромышленный комплекс своей основной целью ставит производство продуктов питания для населения, кормов для сельскохозяйственных животных и сырья для промышленности Курской области. 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Доля пашни в структуре земель районов Курской области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84776" cy="438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54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Карта урожайности и сборов зерновых культур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58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659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Объемы производства сахарной свеклы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552728" cy="441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492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Структура сельского хозяйства Курской области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3"/>
            <a:ext cx="6696744" cy="452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033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Производство свинины </a:t>
            </a:r>
            <a:r>
              <a:rPr lang="ru-RU" sz="2800" dirty="0" smtClean="0"/>
              <a:t>в </a:t>
            </a:r>
            <a:r>
              <a:rPr lang="ru-RU" sz="2800" dirty="0"/>
              <a:t>Курской </a:t>
            </a:r>
            <a:r>
              <a:rPr lang="ru-RU" sz="2800" dirty="0" smtClean="0"/>
              <a:t>области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6" cy="46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787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Карта молочного </a:t>
            </a:r>
            <a:r>
              <a:rPr lang="ru-RU" sz="2800" dirty="0" smtClean="0"/>
              <a:t>производства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80720" cy="458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690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Карта производственной мощности консервных заводов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552728" cy="463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9228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87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Доля пашни в структуре земель районов Курской области</vt:lpstr>
      <vt:lpstr>Карта урожайности и сборов зерновых культур</vt:lpstr>
      <vt:lpstr>Объемы производства сахарной свеклы</vt:lpstr>
      <vt:lpstr>Структура сельского хозяйства Курской области </vt:lpstr>
      <vt:lpstr>Производство свинины в Курской области</vt:lpstr>
      <vt:lpstr>Карта молочного производства</vt:lpstr>
      <vt:lpstr>Карта производственной мощности консервных заводов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ASUS</cp:lastModifiedBy>
  <cp:revision>16</cp:revision>
  <dcterms:created xsi:type="dcterms:W3CDTF">2023-04-10T08:53:20Z</dcterms:created>
  <dcterms:modified xsi:type="dcterms:W3CDTF">2025-06-30T09:05:51Z</dcterms:modified>
</cp:coreProperties>
</file>