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5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Курска</a:t>
            </a:r>
          </a:p>
          <a:p>
            <a:pPr algn="ctr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пустынь, духовный символ Курска!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тридцати километрах севернее Курска в местечке Свобода находится один из первых монастырей в курском крае - Святыня земли курской - Коренная Пустынь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7170" name="Picture 2" descr="http://itd0.mycdn.me/image?id=858559750454&amp;t=20&amp;plc=WEB&amp;tkn=*pc2XCjnitK8XxvRILzCHuo-A5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904" y="1700808"/>
            <a:ext cx="5864002" cy="440145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/>
          <p:nvPr/>
        </p:nvSpPr>
        <p:spPr>
          <a:xfrm>
            <a:off x="0" y="1600200"/>
            <a:ext cx="2843808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Чудотворная икона Божией Матери "Знамение" Курская Коренная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6628" y="1196752"/>
            <a:ext cx="3610744" cy="468052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древнейших символов Курской области. </a:t>
            </a:r>
          </a:p>
        </p:txBody>
      </p:sp>
      <p:pic>
        <p:nvPicPr>
          <p:cNvPr id="4" name="Рисунок 3" descr="http://vkurske.com/media/_versions/%D0%B8%D0%BA%D0%BE%D0%BD%D0%B0_%D0%B7%D0%BD%D0%B0%D0%BC%D0%B5%D0%BD%D0%B8%D0%B5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474" y="2060848"/>
            <a:ext cx="51125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Коренская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ярмарка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13681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Коренская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ярмарка находилась в ведении Знаменского монастыря. </a:t>
            </a:r>
          </a:p>
          <a:p>
            <a:pPr algn="ctr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Екатерины II для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Коренской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ярмарки был построен каменный гостиный двор.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vkurske.com/media/_versions/%D0%BA%D0%BE%D1%80%D0%B5%D0%BD%D1%81%D0%BA%D0%B0%D1%8F_%D1%8F%D1%80%D0%BC%D0%B0%D1%80%D0%BA%D0%B0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4666" y="2636912"/>
            <a:ext cx="4381500" cy="34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/>
          <p:nvPr/>
        </p:nvSpPr>
        <p:spPr>
          <a:xfrm>
            <a:off x="4355976" y="2492896"/>
            <a:ext cx="478802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3200" dirty="0" smtClean="0"/>
              <a:t>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Центрально-Черноземный государственный природный биосферный заповедник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проф. В.В. Алехина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vkurske.com/media/_versions/%D1%81%D1%82%D1%80%D0%B5%D0%BB%D0%B5%D1%86%D0%BA%D0%B0%D1%8F_%D1%81%D1%82%D0%B5%D0%BF%D1%8C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05347"/>
            <a:ext cx="6120680" cy="419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/>
          <p:nvPr/>
        </p:nvSpPr>
        <p:spPr>
          <a:xfrm>
            <a:off x="4499992" y="3068960"/>
            <a:ext cx="4644008" cy="37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Ма́рьино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 — усадьба князей Барятинских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близ села Ивановского Рыльского района Курской области. Дворцово-парковый комплекс основан князем И. И. Барятинским в 1810-е годы.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AutoShape 4" descr="Головний фасад садиби («Мар'їне»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0725" name="Picture 5" descr="C:\Documents and Settings\User\Рабочий стол\61718409jQu.jpg"/>
          <p:cNvPicPr>
            <a:picLocks noChangeAspect="1" noChangeArrowheads="1"/>
          </p:cNvPicPr>
          <p:nvPr/>
        </p:nvPicPr>
        <p:blipFill>
          <a:blip r:embed="rId3" cstate="print"/>
          <a:srcRect r="1679" b="9591"/>
          <a:stretch>
            <a:fillRect/>
          </a:stretch>
        </p:blipFill>
        <p:spPr bwMode="auto">
          <a:xfrm>
            <a:off x="1259632" y="1988840"/>
            <a:ext cx="612068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7" y="332656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Михайловский горно-обогатительный комбинат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Documents and Settings\User\Рабочий стол\800px-НП1-04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81436"/>
            <a:ext cx="52565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/>
          <p:nvPr/>
        </p:nvSpPr>
        <p:spPr>
          <a:xfrm>
            <a:off x="5436096" y="3068960"/>
            <a:ext cx="3707904" cy="37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http://kurskduma.ru/zd4/pic/15z11-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3220" y="789221"/>
            <a:ext cx="9557220" cy="6068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 – наша малая Родина!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td0.mycdn.me/image?id=869615335995&amp;t=20&amp;plc=WEB&amp;tkn=*vLh1lvGg2Bv4He4uGDnuQQvIm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1"/>
            <a:ext cx="8208912" cy="4815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4" name="Picture 38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символика города Курска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340768"/>
            <a:ext cx="482453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Курской области </a:t>
            </a: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6" name="AutoShape 30" descr="https://upload.wikimedia.org/wikipedia/commons/f/f0/Coat_of_Arms_of_Kursk_gubernia_%28Russian_empire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368" name="AutoShape 32" descr="https://upload.wikimedia.org/wikipedia/commons/f/f0/Coat_of_Arms_of_Kursk_gubernia_%28Russian_empire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370" name="AutoShape 34" descr="https://upload.wikimedia.org/wikipedia/commons/f/f0/Coat_of_Arms_of_Kursk_gubernia_%28Russian_empire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4372" name="Picture 36" descr="C:\Documents and Settings\User\Рабочий стол\Coat_of_Arms_of_Kursk_gubernia_(Russian_empire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171528" cy="4839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Ку́рской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5380" y="1484785"/>
            <a:ext cx="4239108" cy="496855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38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3800" dirty="0" smtClean="0"/>
              <a:t>    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Красный цвет флага символизирует храбрость, отвагу и мужество, проявленное жителями области в годы тяжёлых испытаний, их кровь, пролитую на полях брани.</a:t>
            </a:r>
          </a:p>
          <a:p>
            <a:pPr algn="just">
              <a:buFont typeface="Wingdings" pitchFamily="2" charset="2"/>
              <a:buChar char="ü"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Расположение красных полос сверху и снизу полотнища напоминает о преемственности времён.</a:t>
            </a:r>
          </a:p>
          <a:p>
            <a:pPr algn="just">
              <a:buFont typeface="Wingdings" pitchFamily="2" charset="2"/>
              <a:buChar char="ü"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Чёрный цвет символизирует плодородные чернозёмные почвы области;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золотисто-жёлтый — её хлебные нивы;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серебряный (белый) напоминает о цвете щита исторического курского герба, олицетворяя чистоту помыслов жителей региона.</a:t>
            </a:r>
          </a:p>
          <a:p>
            <a:endParaRPr lang="ru-RU" dirty="0" smtClean="0"/>
          </a:p>
        </p:txBody>
      </p:sp>
      <p:sp>
        <p:nvSpPr>
          <p:cNvPr id="13314" name="AutoShape 2" descr="Щигровский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18" name="AutoShape 6" descr="https://upload.wikimedia.org/wikipedia/commons/thumb/7/70/Flag_of_Kursk_Oblast.svg/1050px-Flag_of_Kursk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3320" name="AutoShape 8" descr="https://upload.wikimedia.org/wikipedia/commons/thumb/7/70/Flag_of_Kursk_Oblast.svg/1050px-Flag_of_Kursk_Oblast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3321" name="Picture 9" descr="C:\Documents and Settings\User\Рабочий стол\1050px-Flag_of_Kursk_Obla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268760"/>
            <a:ext cx="3996444" cy="2664296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/>
          <p:nvPr/>
        </p:nvSpPr>
        <p:spPr>
          <a:xfrm>
            <a:off x="611560" y="1484785"/>
            <a:ext cx="822764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Курска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 26 мая 2000 года.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437112"/>
            <a:ext cx="8363272" cy="10081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Символическое значение цветов, используемых в флаге: </a:t>
            </a:r>
          </a:p>
          <a:p>
            <a:pPr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лазуревый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красота, мягкость, величие;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сине-голубой - правда, истина, небеса;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 - чистота, доброта, невинность.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4" descr="https://www.megaflag.ru/sites/default/files/images/shop/products/flag_kursk_new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2293" name="Picture 5" descr="C:\Documents and Settings\User\Рабочий стол\00a15d73f12626291d6d4ffdb3ed9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4562872" cy="304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Курска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340768"/>
            <a:ext cx="5220072" cy="5517232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11268" name="AutoShape 4" descr="https://bumper-stickers.ru/56694-thickbox_default/gerb-goroda-kur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269" name="Picture 5" descr="C:\Documents and Settings\User\Рабочий стол\gerb-goroda-kur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57509"/>
            <a:ext cx="4883696" cy="488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 города Курска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музыкальная композиция утверждённая решением Курского городского Собрания от 25 июля 2007 года №360-3-РС в качестве официального символа города Курска.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709120"/>
          </a:xfrm>
        </p:spPr>
        <p:txBody>
          <a:bodyPr numCol="2">
            <a:normAutofit fontScale="47500" lnSpcReduction="20000"/>
          </a:bodyPr>
          <a:lstStyle/>
          <a:p>
            <a:r>
              <a:rPr lang="ru-RU" i="1" dirty="0" smtClean="0"/>
              <a:t>  </a:t>
            </a:r>
            <a:r>
              <a:rPr lang="ru-RU" sz="3400" i="1" dirty="0" smtClean="0">
                <a:solidFill>
                  <a:schemeClr val="tx2">
                    <a:lumMod val="75000"/>
                  </a:schemeClr>
                </a:solidFill>
              </a:rPr>
              <a:t> Автор слов В. Н. Корнеев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i="1" dirty="0" smtClean="0">
                <a:solidFill>
                  <a:schemeClr val="tx2">
                    <a:lumMod val="75000"/>
                  </a:schemeClr>
                </a:solidFill>
              </a:rPr>
              <a:t>   Композитор Ю. К. Пятковский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</a:rPr>
              <a:t>  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древний Курск, тебе земной поклон,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Святая отчая земля!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Здесь чуден колокольный звон,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Крепка курян семья.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Ты вырос на высоком берегу,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Хвалу тебе поем! 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предки в «Слове о полку»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Помянуты добром.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Ты в сердце, город нашей любви,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Где так поют соловьи!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Геройский край! Над нами ясный свет!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Салют в честь гордых лет, победных лет!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Наш древний Курск, тебе земной поклон,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Святая отчая земля!</a:t>
            </a:r>
          </a:p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 веках тебе расти и процветать,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Сильней и краше будь!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И Коренная Божья Мать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Нам освещает путь!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Сейм и </a:t>
            </a:r>
            <a:r>
              <a:rPr lang="ru-RU" sz="3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Тускарь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здесь родимый дом,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изменим курс: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Отвагой ратной и трудом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дорог Курск!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Ты в сердце, город нашей любви,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Где так поют соловьи!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Геройский край! Над нами ясный свет!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Салют в честь гордых лет, победных лет!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Наш древний Курск, тебе земной поклон,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Святая отчая земля!</a:t>
            </a:r>
            <a:b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Святая отчая земля!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Курский соловей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Соловей давно и по праву считается живым символом курского края. </a:t>
            </a:r>
          </a:p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птицы — самые лучшие певцы. </a:t>
            </a:r>
          </a:p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 писал: "Курские соловьи поют как никакие другие. У них свои трели, особенные колена, среди которых наиболее редким, своеобразным считается "кукушкин перелет" 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www.gokursk.ru/images/dost/nature/Solov/1.jpg"/>
          <p:cNvPicPr>
            <a:picLocks noChangeAspect="1" noChangeArrowheads="1"/>
          </p:cNvPicPr>
          <p:nvPr/>
        </p:nvPicPr>
        <p:blipFill>
          <a:blip r:embed="rId3" cstate="print"/>
          <a:srcRect l="22307" t="2623"/>
          <a:stretch>
            <a:fillRect/>
          </a:stretch>
        </p:blipFill>
        <p:spPr bwMode="auto">
          <a:xfrm>
            <a:off x="4860032" y="3212976"/>
            <a:ext cx="3654024" cy="3501008"/>
          </a:xfrm>
          <a:prstGeom prst="rect">
            <a:avLst/>
          </a:prstGeom>
          <a:noFill/>
        </p:spPr>
      </p:pic>
      <p:pic>
        <p:nvPicPr>
          <p:cNvPr id="9222" name="Picture 6" descr="http://www.gokursk.ru/images/answers/So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3674282" cy="2808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textarchive.ru/images/510/1019453/m4c2df0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антоновка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61459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Ароматная антоновка издавна считается одним из символов плодородия курской земли. </a:t>
            </a:r>
            <a:endParaRPr lang="ru-RU" sz="1400" dirty="0"/>
          </a:p>
        </p:txBody>
      </p:sp>
      <p:pic>
        <p:nvPicPr>
          <p:cNvPr id="8194" name="Picture 2" descr="http://www.gokursk.ru/images/towns/Kursk/3.jpg"/>
          <p:cNvPicPr>
            <a:picLocks noChangeAspect="1" noChangeArrowheads="1"/>
          </p:cNvPicPr>
          <p:nvPr/>
        </p:nvPicPr>
        <p:blipFill>
          <a:blip r:embed="rId3" cstate="print"/>
          <a:srcRect l="8400" r="17681" b="-4651"/>
          <a:stretch>
            <a:fillRect/>
          </a:stretch>
        </p:blipFill>
        <p:spPr bwMode="auto">
          <a:xfrm>
            <a:off x="5148064" y="3140968"/>
            <a:ext cx="2978843" cy="3223901"/>
          </a:xfrm>
          <a:prstGeom prst="rect">
            <a:avLst/>
          </a:prstGeom>
          <a:noFill/>
        </p:spPr>
      </p:pic>
      <p:pic>
        <p:nvPicPr>
          <p:cNvPr id="5" name="Рисунок 4" descr="http://vkurske.com/media/_versions/%D0%B0%D0%BD%D1%82%D0%BE%D0%BD%D0%BE%D0%B2%D0%BA%D0%B0_%D0%BD%D0%B0_%D0%B4%D0%B5%D1%80%D0%B5%D0%B2%D0%B5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3877444" cy="285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287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Курск – наша малая Родина!</vt:lpstr>
      <vt:lpstr>Официальная символика города Курска</vt:lpstr>
      <vt:lpstr>Флаг Ку́рской области </vt:lpstr>
      <vt:lpstr>Флаг Курска  утверждён 26 мая 2000 года.</vt:lpstr>
      <vt:lpstr>Герб Курска </vt:lpstr>
      <vt:lpstr>Гимн города Курска  - музыкальная композиция утверждённая решением Курского городского Собрания от 25 июля 2007 года №360-3-РС в качестве официального символа города Курска.</vt:lpstr>
      <vt:lpstr>Курский соловей</vt:lpstr>
      <vt:lpstr>Курская антоновка</vt:lpstr>
      <vt:lpstr>Коренная пустынь, духовный символ Курска!</vt:lpstr>
      <vt:lpstr>Чудотворная икона Божией Матери "Знамение" Курская Коренная  </vt:lpstr>
      <vt:lpstr>Курская Коренская ярмарка </vt:lpstr>
      <vt:lpstr>Центрально-Черноземный государственный природный биосферный заповедник  имени проф. В.В. Алехина</vt:lpstr>
      <vt:lpstr>Ма́рьино — усадьба князей Барятинских</vt:lpstr>
      <vt:lpstr>Михайловский горно-обогатительный комбинат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Кафедра ДиНО</cp:lastModifiedBy>
  <cp:revision>28</cp:revision>
  <dcterms:created xsi:type="dcterms:W3CDTF">2024-11-27T13:56:17Z</dcterms:created>
  <dcterms:modified xsi:type="dcterms:W3CDTF">2025-07-25T13:52:43Z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D7767BF9F6BE4E59AFAEBF9489894C8D_12</vt:lpwstr>
  </property>
  <property fmtid="{D5CDD505-2E9C-101B-9397-08002B2CF9AE}" pid="3" name="KSOProductBuildVer">
    <vt:lpwstr>1049-12.2.0.18911</vt:lpwstr>
  </property>
</Properties>
</file>